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10"/>
  </p:notesMasterIdLst>
  <p:sldIdLst>
    <p:sldId id="329" r:id="rId2"/>
    <p:sldId id="257" r:id="rId3"/>
    <p:sldId id="265" r:id="rId4"/>
    <p:sldId id="330" r:id="rId5"/>
    <p:sldId id="382" r:id="rId6"/>
    <p:sldId id="260" r:id="rId7"/>
    <p:sldId id="332" r:id="rId8"/>
    <p:sldId id="336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55C9"/>
    <a:srgbClr val="F0F4FA"/>
    <a:srgbClr val="E8EEF8"/>
    <a:srgbClr val="C5D3ED"/>
    <a:srgbClr val="3123E9"/>
    <a:srgbClr val="004D99"/>
    <a:srgbClr val="000099"/>
    <a:srgbClr val="3229EB"/>
    <a:srgbClr val="65A4F1"/>
    <a:srgbClr val="6DB1E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7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94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FDCE7-62C2-40F9-A279-9E0898A1D9D0}" type="datetimeFigureOut">
              <a:rPr lang="zh-CN" altLang="en-US" smtClean="0"/>
              <a:pPr/>
              <a:t>2018/7/3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77520B-46C3-42EA-8CDD-5C83BF3D7C6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23868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2AEB9E-3534-49EE-A390-E495B53B28C7}" type="datetime1">
              <a:rPr lang="zh-CN" altLang="en-US" smtClean="0"/>
              <a:pPr/>
              <a:t>2018/7/3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EB93-0395-4428-945F-D016AFEDB1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07275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8958B-EEE3-4FF4-B6F4-C1E6E1AD8880}" type="datetime1">
              <a:rPr lang="zh-CN" altLang="en-US" smtClean="0"/>
              <a:pPr/>
              <a:t>2018/7/3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EB93-0395-4428-945F-D016AFEDB1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84793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7218A-8E1F-4599-AAB2-B2612943B448}" type="datetime1">
              <a:rPr lang="zh-CN" altLang="en-US" smtClean="0"/>
              <a:pPr/>
              <a:t>2018/7/3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EB93-0395-4428-945F-D016AFEDB1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19692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9FE7A-8266-450C-A180-D27A00C9D8C1}" type="datetime1">
              <a:rPr lang="zh-CN" altLang="en-US" smtClean="0"/>
              <a:pPr/>
              <a:t>2018/7/3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EB93-0395-4428-945F-D016AFEDB1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2820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F6270-2B41-4354-8541-3C1418556EF9}" type="datetime1">
              <a:rPr lang="zh-CN" altLang="en-US" smtClean="0"/>
              <a:pPr/>
              <a:t>2018/7/3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EB93-0395-4428-945F-D016AFEDB1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22877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B6419-A95F-4EB3-99DA-09936A07FF60}" type="datetime1">
              <a:rPr lang="zh-CN" altLang="en-US" smtClean="0"/>
              <a:pPr/>
              <a:t>2018/7/3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EB93-0395-4428-945F-D016AFEDB1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5187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ED2BC-DB43-4493-A41E-82869AED55AD}" type="datetime1">
              <a:rPr lang="zh-CN" altLang="en-US" smtClean="0"/>
              <a:pPr/>
              <a:t>2018/7/3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EB93-0395-4428-945F-D016AFEDB1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4218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7A419-749E-4EF8-979B-400A1513EC45}" type="datetime1">
              <a:rPr lang="zh-CN" altLang="en-US" smtClean="0"/>
              <a:pPr/>
              <a:t>2018/7/3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EB93-0395-4428-945F-D016AFEDB1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53575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19EA2-2F6E-4D15-90A2-FD9142B6940A}" type="datetime1">
              <a:rPr lang="zh-CN" altLang="en-US" smtClean="0"/>
              <a:pPr/>
              <a:t>2018/7/3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EB93-0395-4428-945F-D016AFEDB1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0412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DC29F-8F3A-4504-A385-B853DD0A817B}" type="datetime1">
              <a:rPr lang="zh-CN" altLang="en-US" smtClean="0"/>
              <a:pPr/>
              <a:t>2018/7/3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EB93-0395-4428-945F-D016AFEDB1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76220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26582-A142-43C8-9A85-DB8DDF29752D}" type="datetime1">
              <a:rPr lang="zh-CN" altLang="en-US" smtClean="0"/>
              <a:pPr/>
              <a:t>2018/7/3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9EB93-0395-4428-945F-D016AFEDB1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22761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DDCAD-02AE-4895-88BA-8C1A662A8570}" type="datetime1">
              <a:rPr lang="zh-CN" altLang="en-US" smtClean="0"/>
              <a:pPr/>
              <a:t>2018/7/3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9EB93-0395-4428-945F-D016AFEDB1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0308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691D5309-815E-43BF-A716-308BD0FF9F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6106386"/>
            <a:ext cx="9144000" cy="75161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D27D53A3-D375-425B-8319-BD88BC70E6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5184"/>
            <a:ext cx="9144000" cy="1755411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FDFE6414-227A-41A8-934B-2CD200D75C53}"/>
              </a:ext>
            </a:extLst>
          </p:cNvPr>
          <p:cNvSpPr/>
          <p:nvPr/>
        </p:nvSpPr>
        <p:spPr>
          <a:xfrm>
            <a:off x="962296" y="1916702"/>
            <a:ext cx="7271658" cy="192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spcAft>
                <a:spcPts val="0"/>
              </a:spcAft>
            </a:pPr>
            <a:r>
              <a:rPr lang="zh-CN" altLang="en-US" sz="4500" b="1" kern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长春理工大学</a:t>
            </a:r>
            <a:endParaRPr lang="en-US" altLang="zh-CN" sz="4500" b="1" kern="1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40000"/>
              </a:lnSpc>
            </a:pPr>
            <a:r>
              <a:rPr lang="zh-CN" altLang="en-US" sz="4500" b="1" kern="1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长春理工大学</a:t>
            </a:r>
            <a:endParaRPr lang="zh-CN" altLang="zh-CN" sz="4500" b="1" kern="1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44FB7BF9-074F-4A03-AE9F-1D6438FB8FC2}"/>
              </a:ext>
            </a:extLst>
          </p:cNvPr>
          <p:cNvSpPr txBox="1"/>
          <p:nvPr/>
        </p:nvSpPr>
        <p:spPr>
          <a:xfrm>
            <a:off x="1631361" y="4414810"/>
            <a:ext cx="6003200" cy="1135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长春理工大学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pic>
        <p:nvPicPr>
          <p:cNvPr id="19" name="图片 11">
            <a:extLst>
              <a:ext uri="{FF2B5EF4-FFF2-40B4-BE49-F238E27FC236}">
                <a16:creationId xmlns:a16="http://schemas.microsoft.com/office/drawing/2014/main" xmlns="" id="{8A246862-2CBC-476C-AF1F-8C2B9E63B178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81767" y="208561"/>
            <a:ext cx="1360351" cy="1307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">
            <a:extLst>
              <a:ext uri="{FF2B5EF4-FFF2-40B4-BE49-F238E27FC236}">
                <a16:creationId xmlns:a16="http://schemas.microsoft.com/office/drawing/2014/main" xmlns="" id="{9EAD6D96-F0E4-4DE1-8B90-BEAB04F39A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516" y="6213189"/>
            <a:ext cx="1536790" cy="54312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">
            <a:extLst>
              <a:ext uri="{FF2B5EF4-FFF2-40B4-BE49-F238E27FC236}">
                <a16:creationId xmlns:a16="http://schemas.microsoft.com/office/drawing/2014/main" xmlns="" id="{D2435C97-6DFE-4CCD-A146-21CDC6D15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25" y="4117336"/>
            <a:ext cx="9144000" cy="3651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FF9933"/>
              </a:gs>
              <a:gs pos="100000">
                <a:schemeClr val="bg1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endParaRPr lang="zh-CN" altLang="en-US">
              <a:latin typeface="Arial" charset="0"/>
              <a:ea typeface="隶书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7677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9081E90C-9907-4E67-A219-7298EA3F07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5183"/>
            <a:ext cx="9144000" cy="743059"/>
          </a:xfrm>
          <a:prstGeom prst="rect">
            <a:avLst/>
          </a:prstGeom>
        </p:spPr>
      </p:pic>
      <p:pic>
        <p:nvPicPr>
          <p:cNvPr id="10" name="图片 11">
            <a:extLst>
              <a:ext uri="{FF2B5EF4-FFF2-40B4-BE49-F238E27FC236}">
                <a16:creationId xmlns:a16="http://schemas.microsoft.com/office/drawing/2014/main" xmlns="" id="{7C296040-4D7B-4C99-86EB-2E6BB3635DAB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48937" cy="71269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">
            <a:extLst>
              <a:ext uri="{FF2B5EF4-FFF2-40B4-BE49-F238E27FC236}">
                <a16:creationId xmlns:a16="http://schemas.microsoft.com/office/drawing/2014/main" xmlns="" id="{9EAD6D96-F0E4-4DE1-8B90-BEAB04F39A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8937" y="105208"/>
            <a:ext cx="1421220" cy="502278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xmlns="" id="{52DD8878-7DB3-4B57-8349-1443AA45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9234" y="6391186"/>
            <a:ext cx="372836" cy="365125"/>
          </a:xfrm>
        </p:spPr>
        <p:txBody>
          <a:bodyPr/>
          <a:lstStyle/>
          <a:p>
            <a:fld id="{1579EB93-0395-4428-945F-D016AFEDB1B6}" type="slidenum">
              <a:rPr lang="zh-CN" altLang="en-US" sz="1600" smtClean="0">
                <a:solidFill>
                  <a:schemeClr val="tx1"/>
                </a:solidFill>
              </a:rPr>
              <a:pPr/>
              <a:t>1</a:t>
            </a:fld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3A614F1A-3256-4CC4-BD2D-9BDFD794325E}"/>
              </a:ext>
            </a:extLst>
          </p:cNvPr>
          <p:cNvSpPr txBox="1"/>
          <p:nvPr/>
        </p:nvSpPr>
        <p:spPr>
          <a:xfrm>
            <a:off x="3387634" y="1082496"/>
            <a:ext cx="23687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报告提纲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C1C78B68-013B-4C8B-9705-C9ADFD4F705E}"/>
              </a:ext>
            </a:extLst>
          </p:cNvPr>
          <p:cNvGrpSpPr/>
          <p:nvPr/>
        </p:nvGrpSpPr>
        <p:grpSpPr>
          <a:xfrm>
            <a:off x="1441539" y="2083511"/>
            <a:ext cx="6243514" cy="868786"/>
            <a:chOff x="1522187" y="2536869"/>
            <a:chExt cx="6243514" cy="868786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903B581D-F8F0-4155-A4DC-050412958BF5}"/>
                </a:ext>
              </a:extLst>
            </p:cNvPr>
            <p:cNvSpPr/>
            <p:nvPr/>
          </p:nvSpPr>
          <p:spPr>
            <a:xfrm>
              <a:off x="2530317" y="2576004"/>
              <a:ext cx="5235384" cy="829651"/>
            </a:xfrm>
            <a:prstGeom prst="rect">
              <a:avLst/>
            </a:prstGeom>
            <a:solidFill>
              <a:srgbClr val="1A55C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长春理工大学</a:t>
              </a:r>
            </a:p>
          </p:txBody>
        </p: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xmlns="" id="{92FA6D5E-7F18-439A-9DFC-667FD05B49F6}"/>
                </a:ext>
              </a:extLst>
            </p:cNvPr>
            <p:cNvSpPr/>
            <p:nvPr/>
          </p:nvSpPr>
          <p:spPr>
            <a:xfrm>
              <a:off x="1522187" y="2536869"/>
              <a:ext cx="878178" cy="829651"/>
            </a:xfrm>
            <a:prstGeom prst="ellipse">
              <a:avLst/>
            </a:prstGeom>
            <a:solidFill>
              <a:srgbClr val="1A55C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="" id="{D12FC175-C7F4-42A8-911F-C929B0DC41DD}"/>
                </a:ext>
              </a:extLst>
            </p:cNvPr>
            <p:cNvSpPr/>
            <p:nvPr/>
          </p:nvSpPr>
          <p:spPr>
            <a:xfrm>
              <a:off x="1629995" y="2599596"/>
              <a:ext cx="761088" cy="719031"/>
            </a:xfrm>
            <a:prstGeom prst="ellipse">
              <a:avLst/>
            </a:prstGeom>
            <a:solidFill>
              <a:srgbClr val="1A55C9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itchFamily="34" charset="0"/>
                </a:rPr>
                <a:t>1</a:t>
              </a:r>
              <a:endParaRPr lang="zh-CN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9689D927-F66F-46FB-92C9-9038A72B3030}"/>
              </a:ext>
            </a:extLst>
          </p:cNvPr>
          <p:cNvGrpSpPr/>
          <p:nvPr/>
        </p:nvGrpSpPr>
        <p:grpSpPr>
          <a:xfrm>
            <a:off x="1450243" y="3135414"/>
            <a:ext cx="6243514" cy="834713"/>
            <a:chOff x="1522187" y="3544345"/>
            <a:chExt cx="6243514" cy="834713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25081B5A-49F0-4F00-B85F-7766A300F568}"/>
                </a:ext>
              </a:extLst>
            </p:cNvPr>
            <p:cNvSpPr/>
            <p:nvPr/>
          </p:nvSpPr>
          <p:spPr>
            <a:xfrm>
              <a:off x="2530316" y="3549407"/>
              <a:ext cx="5235385" cy="829651"/>
            </a:xfrm>
            <a:prstGeom prst="rect">
              <a:avLst/>
            </a:prstGeom>
            <a:solidFill>
              <a:srgbClr val="1A55C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长春理工大学</a:t>
              </a:r>
            </a:p>
          </p:txBody>
        </p: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xmlns="" id="{EBF82DB2-D95E-4D1E-A875-4F4A69A3521B}"/>
                </a:ext>
              </a:extLst>
            </p:cNvPr>
            <p:cNvSpPr/>
            <p:nvPr/>
          </p:nvSpPr>
          <p:spPr>
            <a:xfrm>
              <a:off x="1522187" y="3544345"/>
              <a:ext cx="878178" cy="829651"/>
            </a:xfrm>
            <a:prstGeom prst="ellipse">
              <a:avLst/>
            </a:prstGeom>
            <a:solidFill>
              <a:srgbClr val="1A55C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8" name="椭圆 37">
              <a:extLst>
                <a:ext uri="{FF2B5EF4-FFF2-40B4-BE49-F238E27FC236}">
                  <a16:creationId xmlns:a16="http://schemas.microsoft.com/office/drawing/2014/main" xmlns="" id="{092D5E65-9216-49B2-8586-CB3F6584C306}"/>
                </a:ext>
              </a:extLst>
            </p:cNvPr>
            <p:cNvSpPr/>
            <p:nvPr/>
          </p:nvSpPr>
          <p:spPr>
            <a:xfrm>
              <a:off x="1629995" y="3607072"/>
              <a:ext cx="761088" cy="719031"/>
            </a:xfrm>
            <a:prstGeom prst="ellipse">
              <a:avLst/>
            </a:prstGeom>
            <a:solidFill>
              <a:srgbClr val="1A55C9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itchFamily="34" charset="0"/>
                </a:rPr>
                <a:t>2</a:t>
              </a:r>
              <a:endParaRPr lang="zh-CN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endParaRPr>
            </a:p>
          </p:txBody>
        </p:sp>
      </p:grpSp>
      <p:sp>
        <p:nvSpPr>
          <p:cNvPr id="17" name="Rectangle 7">
            <a:extLst>
              <a:ext uri="{FF2B5EF4-FFF2-40B4-BE49-F238E27FC236}">
                <a16:creationId xmlns:a16="http://schemas.microsoft.com/office/drawing/2014/main" xmlns="" id="{43406285-E210-4AC5-BADD-6D20111DE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4832" y="733301"/>
            <a:ext cx="9144000" cy="5730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FF9933"/>
              </a:gs>
              <a:gs pos="100000">
                <a:schemeClr val="bg1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endParaRPr lang="zh-CN" altLang="en-US">
              <a:latin typeface="Arial" charset="0"/>
              <a:ea typeface="隶书" pitchFamily="49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48FCBFC6-E082-48A4-B0FD-5992C580A62C}"/>
              </a:ext>
            </a:extLst>
          </p:cNvPr>
          <p:cNvGrpSpPr/>
          <p:nvPr/>
        </p:nvGrpSpPr>
        <p:grpSpPr>
          <a:xfrm>
            <a:off x="1450243" y="4153244"/>
            <a:ext cx="6243516" cy="834713"/>
            <a:chOff x="1522187" y="3544345"/>
            <a:chExt cx="6243516" cy="834713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D8189ADD-4CD8-439B-B9DB-7E65962C48B3}"/>
                </a:ext>
              </a:extLst>
            </p:cNvPr>
            <p:cNvSpPr/>
            <p:nvPr/>
          </p:nvSpPr>
          <p:spPr>
            <a:xfrm>
              <a:off x="2530317" y="3549407"/>
              <a:ext cx="5235386" cy="829651"/>
            </a:xfrm>
            <a:prstGeom prst="rect">
              <a:avLst/>
            </a:prstGeom>
            <a:solidFill>
              <a:srgbClr val="1A55C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长春理工大学</a:t>
              </a: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99094577-FB7A-4567-8423-6D7F1E799BC9}"/>
                </a:ext>
              </a:extLst>
            </p:cNvPr>
            <p:cNvSpPr/>
            <p:nvPr/>
          </p:nvSpPr>
          <p:spPr>
            <a:xfrm>
              <a:off x="1522187" y="3544345"/>
              <a:ext cx="878178" cy="829651"/>
            </a:xfrm>
            <a:prstGeom prst="ellipse">
              <a:avLst/>
            </a:prstGeom>
            <a:solidFill>
              <a:srgbClr val="1A55C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5B7712D8-E5FC-4604-BDD9-2C8859C149A7}"/>
                </a:ext>
              </a:extLst>
            </p:cNvPr>
            <p:cNvSpPr/>
            <p:nvPr/>
          </p:nvSpPr>
          <p:spPr>
            <a:xfrm>
              <a:off x="1629995" y="3607072"/>
              <a:ext cx="761088" cy="719031"/>
            </a:xfrm>
            <a:prstGeom prst="ellipse">
              <a:avLst/>
            </a:prstGeom>
            <a:solidFill>
              <a:srgbClr val="1A55C9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itchFamily="34" charset="0"/>
                </a:rPr>
                <a:t>3</a:t>
              </a:r>
              <a:endParaRPr lang="zh-CN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BBAC4A06-0B25-4F2F-A804-1E354FD28DF2}"/>
              </a:ext>
            </a:extLst>
          </p:cNvPr>
          <p:cNvGrpSpPr/>
          <p:nvPr/>
        </p:nvGrpSpPr>
        <p:grpSpPr>
          <a:xfrm>
            <a:off x="1471756" y="5171074"/>
            <a:ext cx="6243516" cy="834713"/>
            <a:chOff x="1522187" y="3544345"/>
            <a:chExt cx="6243516" cy="834713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DAE255B7-8323-47BC-A0C0-6C87AA0340BC}"/>
                </a:ext>
              </a:extLst>
            </p:cNvPr>
            <p:cNvSpPr/>
            <p:nvPr/>
          </p:nvSpPr>
          <p:spPr>
            <a:xfrm>
              <a:off x="2530317" y="3549407"/>
              <a:ext cx="5235386" cy="829651"/>
            </a:xfrm>
            <a:prstGeom prst="rect">
              <a:avLst/>
            </a:prstGeom>
            <a:solidFill>
              <a:srgbClr val="1A55C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sz="3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长春理工大学</a:t>
              </a: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2A5B310F-E64F-42A3-B491-93CB04B589E1}"/>
                </a:ext>
              </a:extLst>
            </p:cNvPr>
            <p:cNvSpPr/>
            <p:nvPr/>
          </p:nvSpPr>
          <p:spPr>
            <a:xfrm>
              <a:off x="1522187" y="3544345"/>
              <a:ext cx="878178" cy="829651"/>
            </a:xfrm>
            <a:prstGeom prst="ellipse">
              <a:avLst/>
            </a:prstGeom>
            <a:solidFill>
              <a:srgbClr val="1A55C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xmlns="" id="{C3C4475C-DA84-462E-BE16-1CC9542554BE}"/>
                </a:ext>
              </a:extLst>
            </p:cNvPr>
            <p:cNvSpPr/>
            <p:nvPr/>
          </p:nvSpPr>
          <p:spPr>
            <a:xfrm>
              <a:off x="1629995" y="3607072"/>
              <a:ext cx="761088" cy="719031"/>
            </a:xfrm>
            <a:prstGeom prst="ellipse">
              <a:avLst/>
            </a:prstGeom>
            <a:solidFill>
              <a:srgbClr val="1A55C9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mpact" pitchFamily="34" charset="0"/>
                </a:rPr>
                <a:t>4</a:t>
              </a:r>
              <a:endParaRPr lang="zh-CN" altLang="en-US" sz="3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254915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xmlns="" id="{52DD8878-7DB3-4B57-8349-1443AA45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9234" y="6391186"/>
            <a:ext cx="372836" cy="365125"/>
          </a:xfrm>
        </p:spPr>
        <p:txBody>
          <a:bodyPr/>
          <a:lstStyle/>
          <a:p>
            <a:fld id="{1579EB93-0395-4428-945F-D016AFEDB1B6}" type="slidenum">
              <a:rPr lang="zh-CN" altLang="en-US" sz="1600" smtClean="0">
                <a:solidFill>
                  <a:schemeClr val="tx1"/>
                </a:solidFill>
              </a:rPr>
              <a:pPr/>
              <a:t>2</a:t>
            </a:fld>
            <a:endParaRPr lang="zh-CN" altLang="en-US" sz="1600" dirty="0">
              <a:solidFill>
                <a:schemeClr val="tx1"/>
              </a:solidFill>
            </a:endParaRPr>
          </a:p>
        </p:txBody>
      </p:sp>
      <p:grpSp>
        <p:nvGrpSpPr>
          <p:cNvPr id="15" name="组合 9">
            <a:extLst>
              <a:ext uri="{FF2B5EF4-FFF2-40B4-BE49-F238E27FC236}">
                <a16:creationId xmlns:a16="http://schemas.microsoft.com/office/drawing/2014/main" xmlns="" id="{7629C75A-FCE1-4948-B60D-CF7EB9830204}"/>
              </a:ext>
            </a:extLst>
          </p:cNvPr>
          <p:cNvGrpSpPr/>
          <p:nvPr/>
        </p:nvGrpSpPr>
        <p:grpSpPr bwMode="auto">
          <a:xfrm>
            <a:off x="1331913" y="2692400"/>
            <a:ext cx="1503362" cy="1473200"/>
            <a:chOff x="2008239" y="2389239"/>
            <a:chExt cx="2079522" cy="2079522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C3648BB4-9904-4C22-A068-2FDFAFCD382A}"/>
                </a:ext>
              </a:extLst>
            </p:cNvPr>
            <p:cNvGrpSpPr/>
            <p:nvPr/>
          </p:nvGrpSpPr>
          <p:grpSpPr>
            <a:xfrm>
              <a:off x="2008239" y="2389239"/>
              <a:ext cx="2079522" cy="2079522"/>
              <a:chOff x="7772400" y="3775587"/>
              <a:chExt cx="2079522" cy="2079522"/>
            </a:xfrm>
            <a:solidFill>
              <a:schemeClr val="bg1"/>
            </a:solidFill>
          </p:grpSpPr>
          <p:sp>
            <p:nvSpPr>
              <p:cNvPr id="18" name="空心弧 17">
                <a:extLst>
                  <a:ext uri="{FF2B5EF4-FFF2-40B4-BE49-F238E27FC236}">
                    <a16:creationId xmlns:a16="http://schemas.microsoft.com/office/drawing/2014/main" xmlns="" id="{D25FCE36-2753-4992-A21F-1608AA1057FB}"/>
                  </a:ext>
                </a:extLst>
              </p:cNvPr>
              <p:cNvSpPr/>
              <p:nvPr/>
            </p:nvSpPr>
            <p:spPr>
              <a:xfrm>
                <a:off x="7875639" y="3878826"/>
                <a:ext cx="1873045" cy="1873045"/>
              </a:xfrm>
              <a:prstGeom prst="blockArc">
                <a:avLst>
                  <a:gd name="adj1" fmla="val 2593583"/>
                  <a:gd name="adj2" fmla="val 838475"/>
                  <a:gd name="adj3" fmla="val 4553"/>
                </a:avLst>
              </a:prstGeom>
              <a:solidFill>
                <a:schemeClr val="bg1">
                  <a:alpha val="7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空心弧 18">
                <a:extLst>
                  <a:ext uri="{FF2B5EF4-FFF2-40B4-BE49-F238E27FC236}">
                    <a16:creationId xmlns:a16="http://schemas.microsoft.com/office/drawing/2014/main" xmlns="" id="{0A7D25BA-67D0-4A29-A968-0AF41FD771F5}"/>
                  </a:ext>
                </a:extLst>
              </p:cNvPr>
              <p:cNvSpPr/>
              <p:nvPr/>
            </p:nvSpPr>
            <p:spPr>
              <a:xfrm flipH="1">
                <a:off x="7812957" y="3816144"/>
                <a:ext cx="1998408" cy="1998408"/>
              </a:xfrm>
              <a:prstGeom prst="blockArc">
                <a:avLst>
                  <a:gd name="adj1" fmla="val 14449133"/>
                  <a:gd name="adj2" fmla="val 13621727"/>
                  <a:gd name="adj3" fmla="val 969"/>
                </a:avLst>
              </a:prstGeom>
              <a:solidFill>
                <a:schemeClr val="bg1">
                  <a:alpha val="4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空心弧 19">
                <a:extLst>
                  <a:ext uri="{FF2B5EF4-FFF2-40B4-BE49-F238E27FC236}">
                    <a16:creationId xmlns:a16="http://schemas.microsoft.com/office/drawing/2014/main" xmlns="" id="{5C7211AD-2495-42EF-B2CC-768F776EBBE9}"/>
                  </a:ext>
                </a:extLst>
              </p:cNvPr>
              <p:cNvSpPr/>
              <p:nvPr/>
            </p:nvSpPr>
            <p:spPr>
              <a:xfrm flipV="1">
                <a:off x="7772400" y="3775587"/>
                <a:ext cx="2079522" cy="2079522"/>
              </a:xfrm>
              <a:prstGeom prst="blockArc">
                <a:avLst>
                  <a:gd name="adj1" fmla="val 2201999"/>
                  <a:gd name="adj2" fmla="val 1076694"/>
                  <a:gd name="adj3" fmla="val 433"/>
                </a:avLst>
              </a:prstGeom>
              <a:solidFill>
                <a:schemeClr val="bg1"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文本框 42">
              <a:extLst>
                <a:ext uri="{FF2B5EF4-FFF2-40B4-BE49-F238E27FC236}">
                  <a16:creationId xmlns:a16="http://schemas.microsoft.com/office/drawing/2014/main" xmlns="" id="{3BD50578-5FF1-48A2-9A13-4BFF55F45F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9154" y="2859108"/>
              <a:ext cx="1217691" cy="130457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54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一</a:t>
              </a:r>
            </a:p>
          </p:txBody>
        </p:sp>
      </p:grpSp>
      <p:grpSp>
        <p:nvGrpSpPr>
          <p:cNvPr id="21" name="组合 17">
            <a:extLst>
              <a:ext uri="{FF2B5EF4-FFF2-40B4-BE49-F238E27FC236}">
                <a16:creationId xmlns:a16="http://schemas.microsoft.com/office/drawing/2014/main" xmlns="" id="{070B1108-63DC-4275-8003-AD20907475A5}"/>
              </a:ext>
            </a:extLst>
          </p:cNvPr>
          <p:cNvGrpSpPr/>
          <p:nvPr/>
        </p:nvGrpSpPr>
        <p:grpSpPr bwMode="auto">
          <a:xfrm>
            <a:off x="3587931" y="3541712"/>
            <a:ext cx="5354139" cy="98471"/>
            <a:chOff x="6618518" y="1126210"/>
            <a:chExt cx="4822371" cy="103239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C90207FC-E5AD-4268-A391-F759038B1717}"/>
                </a:ext>
              </a:extLst>
            </p:cNvPr>
            <p:cNvSpPr/>
            <p:nvPr/>
          </p:nvSpPr>
          <p:spPr>
            <a:xfrm>
              <a:off x="6618518" y="1126210"/>
              <a:ext cx="1982601" cy="10323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10C40A5A-B5FD-40CC-9BEA-2DD2444AA703}"/>
                </a:ext>
              </a:extLst>
            </p:cNvPr>
            <p:cNvCxnSpPr/>
            <p:nvPr/>
          </p:nvCxnSpPr>
          <p:spPr>
            <a:xfrm flipV="1">
              <a:off x="8601119" y="1204036"/>
              <a:ext cx="2839770" cy="0"/>
            </a:xfrm>
            <a:prstGeom prst="line">
              <a:avLst/>
            </a:prstGeom>
            <a:ln w="254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矩形 4">
            <a:extLst>
              <a:ext uri="{FF2B5EF4-FFF2-40B4-BE49-F238E27FC236}">
                <a16:creationId xmlns:a16="http://schemas.microsoft.com/office/drawing/2014/main" xmlns="" id="{06D452EA-38CD-41A5-BF5A-2F09A1663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8543" y="2721132"/>
            <a:ext cx="3600254" cy="70076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长春理工大学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7FA330E4-C13D-4A25-9F00-280C4A33A7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5325" y="0"/>
            <a:ext cx="3603256" cy="6858000"/>
          </a:xfrm>
          <a:prstGeom prst="rect">
            <a:avLst/>
          </a:prstGeom>
        </p:spPr>
      </p:pic>
      <p:grpSp>
        <p:nvGrpSpPr>
          <p:cNvPr id="26" name="组合 9">
            <a:extLst>
              <a:ext uri="{FF2B5EF4-FFF2-40B4-BE49-F238E27FC236}">
                <a16:creationId xmlns:a16="http://schemas.microsoft.com/office/drawing/2014/main" xmlns="" id="{934D5105-5D4F-4A0F-A943-EA407DE78586}"/>
              </a:ext>
            </a:extLst>
          </p:cNvPr>
          <p:cNvGrpSpPr/>
          <p:nvPr/>
        </p:nvGrpSpPr>
        <p:grpSpPr bwMode="auto">
          <a:xfrm>
            <a:off x="1013277" y="2619263"/>
            <a:ext cx="1503362" cy="1473200"/>
            <a:chOff x="2008239" y="2389239"/>
            <a:chExt cx="2079522" cy="2079522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4000EEDD-4DBE-46EA-9236-6573C42E0AC9}"/>
                </a:ext>
              </a:extLst>
            </p:cNvPr>
            <p:cNvGrpSpPr/>
            <p:nvPr/>
          </p:nvGrpSpPr>
          <p:grpSpPr>
            <a:xfrm>
              <a:off x="2008239" y="2389239"/>
              <a:ext cx="2079522" cy="2079522"/>
              <a:chOff x="7772400" y="3775587"/>
              <a:chExt cx="2079522" cy="2079522"/>
            </a:xfrm>
            <a:solidFill>
              <a:schemeClr val="bg1"/>
            </a:solidFill>
          </p:grpSpPr>
          <p:sp>
            <p:nvSpPr>
              <p:cNvPr id="29" name="空心弧 28">
                <a:extLst>
                  <a:ext uri="{FF2B5EF4-FFF2-40B4-BE49-F238E27FC236}">
                    <a16:creationId xmlns:a16="http://schemas.microsoft.com/office/drawing/2014/main" xmlns="" id="{DABD15D9-599C-4769-B9DA-DBDE15536CC6}"/>
                  </a:ext>
                </a:extLst>
              </p:cNvPr>
              <p:cNvSpPr/>
              <p:nvPr/>
            </p:nvSpPr>
            <p:spPr>
              <a:xfrm>
                <a:off x="7875639" y="3878826"/>
                <a:ext cx="1873045" cy="1873045"/>
              </a:xfrm>
              <a:prstGeom prst="blockArc">
                <a:avLst>
                  <a:gd name="adj1" fmla="val 2593583"/>
                  <a:gd name="adj2" fmla="val 838475"/>
                  <a:gd name="adj3" fmla="val 4553"/>
                </a:avLst>
              </a:prstGeom>
              <a:solidFill>
                <a:schemeClr val="bg1">
                  <a:alpha val="7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空心弧 29">
                <a:extLst>
                  <a:ext uri="{FF2B5EF4-FFF2-40B4-BE49-F238E27FC236}">
                    <a16:creationId xmlns:a16="http://schemas.microsoft.com/office/drawing/2014/main" xmlns="" id="{4A8F24B2-AAAE-462F-A399-67D2128D0D76}"/>
                  </a:ext>
                </a:extLst>
              </p:cNvPr>
              <p:cNvSpPr/>
              <p:nvPr/>
            </p:nvSpPr>
            <p:spPr>
              <a:xfrm flipH="1">
                <a:off x="7812957" y="3816144"/>
                <a:ext cx="1998408" cy="1998408"/>
              </a:xfrm>
              <a:prstGeom prst="blockArc">
                <a:avLst>
                  <a:gd name="adj1" fmla="val 14449133"/>
                  <a:gd name="adj2" fmla="val 13621727"/>
                  <a:gd name="adj3" fmla="val 969"/>
                </a:avLst>
              </a:prstGeom>
              <a:solidFill>
                <a:schemeClr val="bg1">
                  <a:alpha val="4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空心弧 30">
                <a:extLst>
                  <a:ext uri="{FF2B5EF4-FFF2-40B4-BE49-F238E27FC236}">
                    <a16:creationId xmlns:a16="http://schemas.microsoft.com/office/drawing/2014/main" xmlns="" id="{AB7B36C5-7D5B-420D-AA08-EEDC21F2EFFD}"/>
                  </a:ext>
                </a:extLst>
              </p:cNvPr>
              <p:cNvSpPr/>
              <p:nvPr/>
            </p:nvSpPr>
            <p:spPr>
              <a:xfrm flipV="1">
                <a:off x="7772400" y="3775587"/>
                <a:ext cx="2079522" cy="2079522"/>
              </a:xfrm>
              <a:prstGeom prst="blockArc">
                <a:avLst>
                  <a:gd name="adj1" fmla="val 2201999"/>
                  <a:gd name="adj2" fmla="val 1076694"/>
                  <a:gd name="adj3" fmla="val 433"/>
                </a:avLst>
              </a:prstGeom>
              <a:solidFill>
                <a:schemeClr val="bg1">
                  <a:alpha val="6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" name="文本框 42">
              <a:extLst>
                <a:ext uri="{FF2B5EF4-FFF2-40B4-BE49-F238E27FC236}">
                  <a16:creationId xmlns:a16="http://schemas.microsoft.com/office/drawing/2014/main" xmlns="" id="{9C97BBED-CE9E-41D2-9307-FCE1820EB3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9154" y="2760761"/>
              <a:ext cx="1217691" cy="130457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zh-CN" altLang="en-US" sz="54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一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542383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E578E72-05C0-414B-B117-6699168807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5183"/>
            <a:ext cx="9144000" cy="743059"/>
          </a:xfrm>
          <a:prstGeom prst="rect">
            <a:avLst/>
          </a:prstGeom>
        </p:spPr>
      </p:pic>
      <p:pic>
        <p:nvPicPr>
          <p:cNvPr id="10" name="图片 11">
            <a:extLst>
              <a:ext uri="{FF2B5EF4-FFF2-40B4-BE49-F238E27FC236}">
                <a16:creationId xmlns:a16="http://schemas.microsoft.com/office/drawing/2014/main" xmlns="" id="{7C296040-4D7B-4C99-86EB-2E6BB3635DAB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48937" cy="71269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">
            <a:extLst>
              <a:ext uri="{FF2B5EF4-FFF2-40B4-BE49-F238E27FC236}">
                <a16:creationId xmlns:a16="http://schemas.microsoft.com/office/drawing/2014/main" xmlns="" id="{9EAD6D96-F0E4-4DE1-8B90-BEAB04F39A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8937" y="105208"/>
            <a:ext cx="1421220" cy="50227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xmlns="" id="{52DD8878-7DB3-4B57-8349-1443AA45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9234" y="6391186"/>
            <a:ext cx="372836" cy="365125"/>
          </a:xfrm>
        </p:spPr>
        <p:txBody>
          <a:bodyPr/>
          <a:lstStyle/>
          <a:p>
            <a:fld id="{1579EB93-0395-4428-945F-D016AFEDB1B6}" type="slidenum">
              <a:rPr lang="zh-CN" altLang="en-US" sz="1600" smtClean="0">
                <a:solidFill>
                  <a:schemeClr val="tx1"/>
                </a:solidFill>
              </a:rPr>
              <a:pPr/>
              <a:t>3</a:t>
            </a:fld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xmlns="" id="{DCDDAC50-3AB7-4157-9C01-EA9E7E4F7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43059"/>
            <a:ext cx="9109168" cy="47544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FF9933"/>
              </a:gs>
              <a:gs pos="100000">
                <a:schemeClr val="bg1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endParaRPr lang="zh-CN" altLang="en-US">
              <a:latin typeface="Arial" charset="0"/>
              <a:ea typeface="隶书" pitchFamily="49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48070B3B-BECF-4DE4-92B1-1C4969024153}"/>
              </a:ext>
            </a:extLst>
          </p:cNvPr>
          <p:cNvSpPr/>
          <p:nvPr/>
        </p:nvSpPr>
        <p:spPr>
          <a:xfrm>
            <a:off x="374466" y="1011257"/>
            <a:ext cx="784642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一、长春理工大学</a:t>
            </a:r>
          </a:p>
        </p:txBody>
      </p:sp>
    </p:spTree>
    <p:extLst>
      <p:ext uri="{BB962C8B-B14F-4D97-AF65-F5344CB8AC3E}">
        <p14:creationId xmlns:p14="http://schemas.microsoft.com/office/powerpoint/2010/main" xmlns="" val="3491195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E578E72-05C0-414B-B117-6699168807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5183"/>
            <a:ext cx="9144000" cy="743059"/>
          </a:xfrm>
          <a:prstGeom prst="rect">
            <a:avLst/>
          </a:prstGeom>
        </p:spPr>
      </p:pic>
      <p:pic>
        <p:nvPicPr>
          <p:cNvPr id="10" name="图片 11">
            <a:extLst>
              <a:ext uri="{FF2B5EF4-FFF2-40B4-BE49-F238E27FC236}">
                <a16:creationId xmlns:a16="http://schemas.microsoft.com/office/drawing/2014/main" xmlns="" id="{7C296040-4D7B-4C99-86EB-2E6BB3635DAB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48937" cy="71269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">
            <a:extLst>
              <a:ext uri="{FF2B5EF4-FFF2-40B4-BE49-F238E27FC236}">
                <a16:creationId xmlns:a16="http://schemas.microsoft.com/office/drawing/2014/main" xmlns="" id="{9EAD6D96-F0E4-4DE1-8B90-BEAB04F39A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8937" y="105208"/>
            <a:ext cx="1421220" cy="50227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xmlns="" id="{52DD8878-7DB3-4B57-8349-1443AA45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9234" y="6391186"/>
            <a:ext cx="372836" cy="365125"/>
          </a:xfrm>
        </p:spPr>
        <p:txBody>
          <a:bodyPr/>
          <a:lstStyle/>
          <a:p>
            <a:fld id="{1579EB93-0395-4428-945F-D016AFEDB1B6}" type="slidenum">
              <a:rPr lang="zh-CN" altLang="en-US" sz="1600" smtClean="0">
                <a:solidFill>
                  <a:schemeClr val="tx1"/>
                </a:solidFill>
              </a:rPr>
              <a:pPr/>
              <a:t>4</a:t>
            </a:fld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xmlns="" id="{DCDDAC50-3AB7-4157-9C01-EA9E7E4F7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43059"/>
            <a:ext cx="9109168" cy="47544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FF9933"/>
              </a:gs>
              <a:gs pos="100000">
                <a:schemeClr val="bg1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endParaRPr lang="zh-CN" altLang="en-US">
              <a:latin typeface="Arial" charset="0"/>
              <a:ea typeface="隶书" pitchFamily="49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91C14A1-3BB0-4522-9D65-68C2FDB12FA0}"/>
              </a:ext>
            </a:extLst>
          </p:cNvPr>
          <p:cNvSpPr/>
          <p:nvPr/>
        </p:nvSpPr>
        <p:spPr>
          <a:xfrm>
            <a:off x="420119" y="1014940"/>
            <a:ext cx="4134465" cy="495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200" b="1" dirty="0">
                <a:solidFill>
                  <a:srgbClr val="1A55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长春理工大学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3BD3E902-85E5-41A2-9E3A-31EC19BC53AE}"/>
              </a:ext>
            </a:extLst>
          </p:cNvPr>
          <p:cNvSpPr/>
          <p:nvPr/>
        </p:nvSpPr>
        <p:spPr>
          <a:xfrm>
            <a:off x="658552" y="1812982"/>
            <a:ext cx="7670144" cy="489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长春理工大学：</a:t>
            </a:r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长春理工大学。</a:t>
            </a:r>
          </a:p>
        </p:txBody>
      </p:sp>
    </p:spTree>
    <p:extLst>
      <p:ext uri="{BB962C8B-B14F-4D97-AF65-F5344CB8AC3E}">
        <p14:creationId xmlns:p14="http://schemas.microsoft.com/office/powerpoint/2010/main" xmlns="" val="224908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E578E72-05C0-414B-B117-6699168807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5183"/>
            <a:ext cx="9144000" cy="743059"/>
          </a:xfrm>
          <a:prstGeom prst="rect">
            <a:avLst/>
          </a:prstGeom>
        </p:spPr>
      </p:pic>
      <p:pic>
        <p:nvPicPr>
          <p:cNvPr id="10" name="图片 11">
            <a:extLst>
              <a:ext uri="{FF2B5EF4-FFF2-40B4-BE49-F238E27FC236}">
                <a16:creationId xmlns:a16="http://schemas.microsoft.com/office/drawing/2014/main" xmlns="" id="{7C296040-4D7B-4C99-86EB-2E6BB3635DAB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48937" cy="71269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">
            <a:extLst>
              <a:ext uri="{FF2B5EF4-FFF2-40B4-BE49-F238E27FC236}">
                <a16:creationId xmlns:a16="http://schemas.microsoft.com/office/drawing/2014/main" xmlns="" id="{9EAD6D96-F0E4-4DE1-8B90-BEAB04F39A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8937" y="105208"/>
            <a:ext cx="1421220" cy="50227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xmlns="" id="{52DD8878-7DB3-4B57-8349-1443AA45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69234" y="6391186"/>
            <a:ext cx="372836" cy="365125"/>
          </a:xfrm>
        </p:spPr>
        <p:txBody>
          <a:bodyPr/>
          <a:lstStyle/>
          <a:p>
            <a:fld id="{1579EB93-0395-4428-945F-D016AFEDB1B6}" type="slidenum">
              <a:rPr lang="zh-CN" altLang="en-US" sz="1600" smtClean="0">
                <a:solidFill>
                  <a:schemeClr val="tx1"/>
                </a:solidFill>
              </a:rPr>
              <a:pPr/>
              <a:t>5</a:t>
            </a:fld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xmlns="" id="{DCDDAC50-3AB7-4157-9C01-EA9E7E4F74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43059"/>
            <a:ext cx="9109168" cy="47544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FF9933"/>
              </a:gs>
              <a:gs pos="100000">
                <a:schemeClr val="bg1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endParaRPr lang="zh-CN" altLang="en-US">
              <a:latin typeface="Arial" charset="0"/>
              <a:ea typeface="隶书" pitchFamily="49" charset="-122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A1BBA241-C9DD-45D3-89A5-2B0ABAA5EDC6}"/>
              </a:ext>
            </a:extLst>
          </p:cNvPr>
          <p:cNvSpPr/>
          <p:nvPr/>
        </p:nvSpPr>
        <p:spPr>
          <a:xfrm>
            <a:off x="374468" y="1630788"/>
            <a:ext cx="6522721" cy="417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b="1" dirty="0">
                <a:solidFill>
                  <a:srgbClr val="2A2A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长春理工大学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9EB0A13E-B82F-43AB-9580-9E2ECBF1FE8E}"/>
              </a:ext>
            </a:extLst>
          </p:cNvPr>
          <p:cNvGrpSpPr/>
          <p:nvPr/>
        </p:nvGrpSpPr>
        <p:grpSpPr>
          <a:xfrm>
            <a:off x="374468" y="899366"/>
            <a:ext cx="4415246" cy="575469"/>
            <a:chOff x="505097" y="1047415"/>
            <a:chExt cx="4415246" cy="575469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xmlns="" id="{80521324-C643-430F-9AED-257D19860A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097" y="1047415"/>
              <a:ext cx="4415246" cy="575469"/>
            </a:xfrm>
            <a:prstGeom prst="roundRect">
              <a:avLst>
                <a:gd name="adj" fmla="val 16667"/>
              </a:avLst>
            </a:prstGeom>
            <a:solidFill>
              <a:srgbClr val="1A55C9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1"/>
            <a:lstStyle>
              <a:lvl1pPr eaLnBrk="0" hangingPunct="0"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EC527EFC-F8B4-4F27-AB30-2C13844D3BE7}"/>
                </a:ext>
              </a:extLst>
            </p:cNvPr>
            <p:cNvSpPr/>
            <p:nvPr/>
          </p:nvSpPr>
          <p:spPr>
            <a:xfrm>
              <a:off x="927616" y="1104278"/>
              <a:ext cx="187743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长春理工大学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9F623DAC-6B57-4BC7-92EC-1D9F38114D00}"/>
              </a:ext>
            </a:extLst>
          </p:cNvPr>
          <p:cNvGrpSpPr/>
          <p:nvPr/>
        </p:nvGrpSpPr>
        <p:grpSpPr>
          <a:xfrm>
            <a:off x="153216" y="3848502"/>
            <a:ext cx="4857750" cy="575469"/>
            <a:chOff x="307404" y="1047415"/>
            <a:chExt cx="4857750" cy="575469"/>
          </a:xfrm>
        </p:grpSpPr>
        <p:sp>
          <p:nvSpPr>
            <p:cNvPr id="34" name="AutoShape 3">
              <a:extLst>
                <a:ext uri="{FF2B5EF4-FFF2-40B4-BE49-F238E27FC236}">
                  <a16:creationId xmlns:a16="http://schemas.microsoft.com/office/drawing/2014/main" xmlns="" id="{73653FB1-68F3-4CB0-9769-925318C2B4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097" y="1047415"/>
              <a:ext cx="4477177" cy="575469"/>
            </a:xfrm>
            <a:prstGeom prst="roundRect">
              <a:avLst>
                <a:gd name="adj" fmla="val 16667"/>
              </a:avLst>
            </a:prstGeom>
            <a:solidFill>
              <a:srgbClr val="1A55C9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1"/>
            <a:lstStyle>
              <a:lvl1pPr eaLnBrk="0" hangingPunct="0"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C28AD38D-6350-4900-A449-251755A82700}"/>
                </a:ext>
              </a:extLst>
            </p:cNvPr>
            <p:cNvSpPr/>
            <p:nvPr/>
          </p:nvSpPr>
          <p:spPr>
            <a:xfrm>
              <a:off x="307404" y="1119705"/>
              <a:ext cx="4857750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统筹推进“双一流”建设总体方案</a:t>
              </a: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AD6015B0-2423-4CC2-8EB9-C9BE31611EFE}"/>
              </a:ext>
            </a:extLst>
          </p:cNvPr>
          <p:cNvSpPr/>
          <p:nvPr/>
        </p:nvSpPr>
        <p:spPr>
          <a:xfrm>
            <a:off x="350909" y="4601176"/>
            <a:ext cx="6522721" cy="417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b="1" dirty="0">
                <a:solidFill>
                  <a:srgbClr val="2A2A2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长春理工大学</a:t>
            </a:r>
          </a:p>
        </p:txBody>
      </p:sp>
    </p:spTree>
    <p:extLst>
      <p:ext uri="{BB962C8B-B14F-4D97-AF65-F5344CB8AC3E}">
        <p14:creationId xmlns:p14="http://schemas.microsoft.com/office/powerpoint/2010/main" xmlns="" val="96478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6248612F-AF22-4220-8F8F-CB5C9F8704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5183"/>
            <a:ext cx="9144000" cy="743059"/>
          </a:xfrm>
          <a:prstGeom prst="rect">
            <a:avLst/>
          </a:prstGeom>
        </p:spPr>
      </p:pic>
      <p:pic>
        <p:nvPicPr>
          <p:cNvPr id="10" name="图片 11">
            <a:extLst>
              <a:ext uri="{FF2B5EF4-FFF2-40B4-BE49-F238E27FC236}">
                <a16:creationId xmlns:a16="http://schemas.microsoft.com/office/drawing/2014/main" xmlns="" id="{7C296040-4D7B-4C99-86EB-2E6BB3635DAB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48937" cy="71269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">
            <a:extLst>
              <a:ext uri="{FF2B5EF4-FFF2-40B4-BE49-F238E27FC236}">
                <a16:creationId xmlns:a16="http://schemas.microsoft.com/office/drawing/2014/main" xmlns="" id="{9EAD6D96-F0E4-4DE1-8B90-BEAB04F39A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8937" y="105208"/>
            <a:ext cx="1421220" cy="50227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xmlns="" id="{52DD8878-7DB3-4B57-8349-1443AA45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90857" y="6391186"/>
            <a:ext cx="451213" cy="365125"/>
          </a:xfrm>
        </p:spPr>
        <p:txBody>
          <a:bodyPr/>
          <a:lstStyle/>
          <a:p>
            <a:fld id="{1579EB93-0395-4428-945F-D016AFEDB1B6}" type="slidenum">
              <a:rPr lang="zh-CN" altLang="en-US" sz="1600" smtClean="0">
                <a:solidFill>
                  <a:schemeClr val="tx1"/>
                </a:solidFill>
              </a:rPr>
              <a:pPr/>
              <a:t>6</a:t>
            </a:fld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xmlns="" id="{30D9A1C5-B597-420F-9223-89B1032EF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27876"/>
            <a:ext cx="9109168" cy="6272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FF9933"/>
              </a:gs>
              <a:gs pos="100000">
                <a:schemeClr val="bg1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endParaRPr lang="zh-CN" altLang="en-US">
              <a:latin typeface="Arial" charset="0"/>
              <a:ea typeface="隶书" pitchFamily="49" charset="-122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A3A658CC-4319-4CD1-9A3A-41EFD2DCBB72}"/>
              </a:ext>
            </a:extLst>
          </p:cNvPr>
          <p:cNvGrpSpPr/>
          <p:nvPr/>
        </p:nvGrpSpPr>
        <p:grpSpPr>
          <a:xfrm>
            <a:off x="984720" y="1046875"/>
            <a:ext cx="7174559" cy="607339"/>
            <a:chOff x="1494381" y="1822818"/>
            <a:chExt cx="5135877" cy="607339"/>
          </a:xfrm>
        </p:grpSpPr>
        <p:sp>
          <p:nvSpPr>
            <p:cNvPr id="21" name="AutoShape 3">
              <a:extLst>
                <a:ext uri="{FF2B5EF4-FFF2-40B4-BE49-F238E27FC236}">
                  <a16:creationId xmlns:a16="http://schemas.microsoft.com/office/drawing/2014/main" xmlns="" id="{5D5E35FE-466F-42AF-9505-EDA09EBF1D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381" y="1822818"/>
              <a:ext cx="5135877" cy="607339"/>
            </a:xfrm>
            <a:prstGeom prst="roundRect">
              <a:avLst>
                <a:gd name="adj" fmla="val 16667"/>
              </a:avLst>
            </a:prstGeom>
            <a:solidFill>
              <a:srgbClr val="1A55C9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1"/>
            <a:lstStyle>
              <a:lvl1pPr eaLnBrk="0" hangingPunct="0"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 b="1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1">
              <a:extLst>
                <a:ext uri="{FF2B5EF4-FFF2-40B4-BE49-F238E27FC236}">
                  <a16:creationId xmlns:a16="http://schemas.microsoft.com/office/drawing/2014/main" xmlns="" id="{C33E0D0F-65F2-4482-804B-F2B5E51F3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2397" y="1920940"/>
              <a:ext cx="5047861" cy="4001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rtlCol="0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长春理工大学</a:t>
              </a:r>
              <a:endParaRPr lang="zh-CN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A0F0ACC7-1641-4DB2-81A5-2375890E933C}"/>
              </a:ext>
            </a:extLst>
          </p:cNvPr>
          <p:cNvSpPr txBox="1"/>
          <p:nvPr/>
        </p:nvSpPr>
        <p:spPr>
          <a:xfrm>
            <a:off x="854952" y="2000088"/>
            <a:ext cx="19753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rgbClr val="1A55C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长春理工大学</a:t>
            </a:r>
          </a:p>
        </p:txBody>
      </p:sp>
    </p:spTree>
    <p:extLst>
      <p:ext uri="{BB962C8B-B14F-4D97-AF65-F5344CB8AC3E}">
        <p14:creationId xmlns:p14="http://schemas.microsoft.com/office/powerpoint/2010/main" xmlns="" val="661655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F7C6EB64-76E7-4A53-B520-B7EB32EE3E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5183"/>
            <a:ext cx="9144000" cy="743059"/>
          </a:xfrm>
          <a:prstGeom prst="rect">
            <a:avLst/>
          </a:prstGeom>
        </p:spPr>
      </p:pic>
      <p:pic>
        <p:nvPicPr>
          <p:cNvPr id="10" name="图片 11">
            <a:extLst>
              <a:ext uri="{FF2B5EF4-FFF2-40B4-BE49-F238E27FC236}">
                <a16:creationId xmlns:a16="http://schemas.microsoft.com/office/drawing/2014/main" xmlns="" id="{7C296040-4D7B-4C99-86EB-2E6BB3635DAB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48937" cy="71269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">
            <a:extLst>
              <a:ext uri="{FF2B5EF4-FFF2-40B4-BE49-F238E27FC236}">
                <a16:creationId xmlns:a16="http://schemas.microsoft.com/office/drawing/2014/main" xmlns="" id="{9EAD6D96-F0E4-4DE1-8B90-BEAB04F39A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8937" y="105208"/>
            <a:ext cx="1421220" cy="50227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xmlns="" id="{52DD8878-7DB3-4B57-8349-1443AA45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3771" y="6391186"/>
            <a:ext cx="538299" cy="365125"/>
          </a:xfrm>
        </p:spPr>
        <p:txBody>
          <a:bodyPr/>
          <a:lstStyle/>
          <a:p>
            <a:fld id="{1579EB93-0395-4428-945F-D016AFEDB1B6}" type="slidenum">
              <a:rPr lang="zh-CN" altLang="en-US" sz="1600" smtClean="0">
                <a:solidFill>
                  <a:schemeClr val="tx1"/>
                </a:solidFill>
              </a:rPr>
              <a:pPr/>
              <a:t>7</a:t>
            </a:fld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26C7540B-7519-4DB9-B178-4E090BB4C0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4832" y="733301"/>
            <a:ext cx="9144000" cy="5730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50000">
                <a:srgbClr val="FF9933"/>
              </a:gs>
              <a:gs pos="100000">
                <a:schemeClr val="bg1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/>
            </a:pPr>
            <a:endParaRPr lang="zh-CN" altLang="en-US">
              <a:latin typeface="Arial" charset="0"/>
              <a:ea typeface="隶书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671ECC6-96A4-4C93-8FB5-D73F6DF873E2}"/>
              </a:ext>
            </a:extLst>
          </p:cNvPr>
          <p:cNvSpPr/>
          <p:nvPr/>
        </p:nvSpPr>
        <p:spPr>
          <a:xfrm>
            <a:off x="3466794" y="622789"/>
            <a:ext cx="2140747" cy="719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zh-CN" altLang="en-US" sz="2400" b="1" dirty="0">
                <a:solidFill>
                  <a:srgbClr val="1A55C9"/>
                </a:solidFill>
                <a:latin typeface="微软雅黑" pitchFamily="34" charset="-122"/>
                <a:ea typeface="微软雅黑" pitchFamily="34" charset="-122"/>
              </a:rPr>
              <a:t>长春理工大学</a:t>
            </a:r>
          </a:p>
        </p:txBody>
      </p:sp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xmlns="" id="{93601582-CDC1-461F-BD27-DA85D9A198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8152533"/>
              </p:ext>
            </p:extLst>
          </p:nvPr>
        </p:nvGraphicFramePr>
        <p:xfrm>
          <a:off x="426716" y="1423856"/>
          <a:ext cx="8319095" cy="4982441"/>
        </p:xfrm>
        <a:graphic>
          <a:graphicData uri="http://schemas.openxmlformats.org/drawingml/2006/table">
            <a:tbl>
              <a:tblPr/>
              <a:tblGrid>
                <a:gridCol w="11752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11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0261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8060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长春理工大学</a:t>
                      </a:r>
                      <a:endParaRPr lang="zh-CN" sz="1200" b="1" kern="100" dirty="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49565" marR="49565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长春理工大学</a:t>
                      </a:r>
                      <a:endParaRPr lang="zh-CN" altLang="zh-CN" sz="1200" b="1" kern="100" dirty="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49565" marR="49565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5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zh-CN" altLang="en-US" sz="1200" b="1" kern="100" dirty="0">
                          <a:solidFill>
                            <a:schemeClr val="bg1"/>
                          </a:solidFill>
                          <a:latin typeface="微软雅黑" pitchFamily="34" charset="-122"/>
                          <a:ea typeface="微软雅黑" pitchFamily="34" charset="-122"/>
                          <a:cs typeface="Times New Roman"/>
                        </a:rPr>
                        <a:t>长春理工大学</a:t>
                      </a:r>
                      <a:endParaRPr lang="zh-CN" altLang="zh-CN" sz="1200" b="1" kern="100" dirty="0">
                        <a:solidFill>
                          <a:schemeClr val="bg1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49565" marR="49565" marT="0" marB="0" anchor="ctr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F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4133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200" b="1" kern="1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49565" marR="495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200" b="1" kern="1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49565" marR="495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28600" algn="l">
                        <a:spcAft>
                          <a:spcPts val="0"/>
                        </a:spcAft>
                      </a:pPr>
                      <a:endParaRPr lang="zh-CN" sz="1200" b="1" kern="1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49565" marR="495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5350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200" b="1" kern="1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49565" marR="495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200" b="1" kern="1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49565" marR="495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28600" algn="l">
                        <a:spcAft>
                          <a:spcPts val="0"/>
                        </a:spcAft>
                      </a:pPr>
                      <a:endParaRPr lang="zh-CN" sz="1200" b="1" kern="1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49565" marR="495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5350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200" b="1" kern="1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49565" marR="495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200" b="1" kern="1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49565" marR="495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28600" algn="l">
                        <a:spcAft>
                          <a:spcPts val="0"/>
                        </a:spcAft>
                      </a:pPr>
                      <a:endParaRPr lang="zh-CN" sz="1200" b="1" kern="1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49565" marR="495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953503661"/>
                  </a:ext>
                </a:extLst>
              </a:tr>
              <a:tr h="125350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200" b="1" kern="1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49565" marR="495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zh-CN" sz="1200" b="1" kern="1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49565" marR="495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28600" algn="l">
                        <a:spcAft>
                          <a:spcPts val="0"/>
                        </a:spcAft>
                      </a:pPr>
                      <a:endParaRPr lang="zh-CN" sz="1200" b="1" kern="1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Times New Roman"/>
                      </a:endParaRPr>
                    </a:p>
                  </a:txBody>
                  <a:tcPr marL="49565" marR="4956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87594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119272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6576</TotalTime>
  <Words>167</Words>
  <Application>Microsoft Office PowerPoint</Application>
  <PresentationFormat>全屏显示(4:3)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9" baseType="lpstr">
      <vt:lpstr>Office 主题​​</vt:lpstr>
      <vt:lpstr>幻灯片 0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第七届教职工代表大会 第二次会议</dc:title>
  <dc:creator>李晓磊</dc:creator>
  <cp:lastModifiedBy>Administrator</cp:lastModifiedBy>
  <cp:revision>606</cp:revision>
  <dcterms:created xsi:type="dcterms:W3CDTF">2018-03-05T00:54:49Z</dcterms:created>
  <dcterms:modified xsi:type="dcterms:W3CDTF">2018-07-03T08:45:52Z</dcterms:modified>
</cp:coreProperties>
</file>